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3" r:id="rId5"/>
    <p:sldId id="260" r:id="rId6"/>
    <p:sldId id="258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0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660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388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34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911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136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152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712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829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178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2E7619-BFF7-4DC0-823D-7EF972D7FB1F}" type="datetimeFigureOut">
              <a:rPr lang="en-IE" smtClean="0"/>
              <a:t>10/11/2014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2BF8100-A190-4B6D-BA32-ABD7E75B5755}" type="slidenum">
              <a:rPr lang="en-IE" smtClean="0"/>
              <a:t>‹#›</a:t>
            </a:fld>
            <a:endParaRPr lang="en-I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45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l.ie/content/www/ie/en/company-overview/about-intel-irelan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g-mvrG-K-E" TargetMode="External"/><Relationship Id="rId2" Type="http://schemas.openxmlformats.org/officeDocument/2006/relationships/hyperlink" Target="http://www.intel.com/content/www/us/en/history/museum-making-silic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Intel </a:t>
            </a:r>
            <a:r>
              <a:rPr lang="en-IE" dirty="0" err="1" smtClean="0"/>
              <a:t>Éireann</a:t>
            </a:r>
            <a:r>
              <a:rPr lang="en-IE" dirty="0" smtClean="0"/>
              <a:t> LTD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 smtClean="0"/>
              <a:t>Tionscal</a:t>
            </a:r>
            <a:r>
              <a:rPr lang="en-IE" dirty="0" smtClean="0"/>
              <a:t> éadrom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202" y="0"/>
            <a:ext cx="4451797" cy="333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0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Tionscal</a:t>
            </a:r>
            <a:r>
              <a:rPr lang="en-IE" dirty="0" smtClean="0"/>
              <a:t> </a:t>
            </a:r>
            <a:r>
              <a:rPr lang="en-IE" dirty="0"/>
              <a:t>É</a:t>
            </a:r>
            <a:r>
              <a:rPr lang="en-IE" dirty="0" smtClean="0"/>
              <a:t>adrom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Earraí</a:t>
            </a:r>
            <a:r>
              <a:rPr lang="en-IE" dirty="0" smtClean="0"/>
              <a:t> is féidir a iompar go </a:t>
            </a:r>
            <a:r>
              <a:rPr lang="en-IE" dirty="0" err="1" smtClean="0"/>
              <a:t>héasca</a:t>
            </a:r>
            <a:r>
              <a:rPr lang="en-IE" dirty="0" smtClean="0"/>
              <a:t>, mar shampla </a:t>
            </a:r>
            <a:r>
              <a:rPr lang="en-IE" dirty="0" err="1" smtClean="0"/>
              <a:t>éadaí</a:t>
            </a:r>
            <a:r>
              <a:rPr lang="en-IE" dirty="0" smtClean="0"/>
              <a:t> agus </a:t>
            </a:r>
            <a:r>
              <a:rPr lang="en-IE" dirty="0" err="1" smtClean="0"/>
              <a:t>táirgí</a:t>
            </a:r>
            <a:r>
              <a:rPr lang="en-IE" dirty="0" smtClean="0"/>
              <a:t> do </a:t>
            </a:r>
            <a:r>
              <a:rPr lang="en-IE" dirty="0" err="1" smtClean="0"/>
              <a:t>chúram</a:t>
            </a:r>
            <a:r>
              <a:rPr lang="en-IE" dirty="0" smtClean="0"/>
              <a:t> </a:t>
            </a:r>
            <a:r>
              <a:rPr lang="en-IE" dirty="0" err="1" smtClean="0"/>
              <a:t>sláínte</a:t>
            </a:r>
            <a:r>
              <a:rPr lang="en-IE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 smtClean="0"/>
              <a:t>Bíonn Tionscail </a:t>
            </a:r>
            <a:r>
              <a:rPr lang="en-IE" dirty="0" err="1" smtClean="0"/>
              <a:t>éadroma</a:t>
            </a:r>
            <a:r>
              <a:rPr lang="en-IE" dirty="0" smtClean="0"/>
              <a:t> ag </a:t>
            </a:r>
            <a:r>
              <a:rPr lang="en-IE" dirty="0" err="1" smtClean="0"/>
              <a:t>iarraidh</a:t>
            </a:r>
            <a:r>
              <a:rPr lang="en-IE" dirty="0" smtClean="0"/>
              <a:t> </a:t>
            </a:r>
            <a:r>
              <a:rPr lang="en-IE" dirty="0" err="1" smtClean="0"/>
              <a:t>lonnú</a:t>
            </a:r>
            <a:r>
              <a:rPr lang="en-IE" dirty="0" smtClean="0"/>
              <a:t> in </a:t>
            </a:r>
            <a:r>
              <a:rPr lang="en-IE" dirty="0" err="1" smtClean="0"/>
              <a:t>eastáit</a:t>
            </a:r>
            <a:r>
              <a:rPr lang="en-IE" dirty="0" smtClean="0"/>
              <a:t> </a:t>
            </a:r>
            <a:r>
              <a:rPr lang="en-IE" dirty="0" err="1" smtClean="0"/>
              <a:t>tionsclaíochta</a:t>
            </a:r>
            <a:r>
              <a:rPr lang="en-IE" dirty="0" smtClean="0"/>
              <a:t> mar bíonn </a:t>
            </a:r>
            <a:r>
              <a:rPr lang="en-IE" dirty="0" err="1" smtClean="0"/>
              <a:t>réamh</a:t>
            </a:r>
            <a:r>
              <a:rPr lang="en-IE" dirty="0" smtClean="0"/>
              <a:t>- </a:t>
            </a:r>
            <a:r>
              <a:rPr lang="en-IE" dirty="0" err="1" smtClean="0"/>
              <a:t>mhonarchana</a:t>
            </a:r>
            <a:r>
              <a:rPr lang="en-IE" dirty="0" smtClean="0"/>
              <a:t> agus </a:t>
            </a:r>
            <a:r>
              <a:rPr lang="en-IE" dirty="0" err="1" smtClean="0"/>
              <a:t>seirbhísí</a:t>
            </a:r>
            <a:r>
              <a:rPr lang="en-IE" dirty="0" smtClean="0"/>
              <a:t> </a:t>
            </a:r>
            <a:r>
              <a:rPr lang="en-IE" dirty="0" err="1" smtClean="0"/>
              <a:t>iontacha</a:t>
            </a:r>
            <a:r>
              <a:rPr lang="en-IE" dirty="0" smtClean="0"/>
              <a:t> ar fáil iontu.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13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Cé </a:t>
            </a:r>
            <a:r>
              <a:rPr lang="en-IE" dirty="0" err="1" smtClean="0"/>
              <a:t>hí</a:t>
            </a:r>
            <a:r>
              <a:rPr lang="en-IE" dirty="0" smtClean="0"/>
              <a:t> Intel?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Déantar</a:t>
            </a:r>
            <a:r>
              <a:rPr lang="en-IE" dirty="0" smtClean="0"/>
              <a:t> </a:t>
            </a:r>
            <a:r>
              <a:rPr lang="en-IE" dirty="0" err="1" smtClean="0"/>
              <a:t>Ardteicneolaíochta</a:t>
            </a:r>
            <a:r>
              <a:rPr lang="en-IE" dirty="0" smtClean="0"/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Úsáídeann</a:t>
            </a:r>
            <a:r>
              <a:rPr lang="en-IE" dirty="0" smtClean="0"/>
              <a:t> an </a:t>
            </a:r>
            <a:r>
              <a:rPr lang="en-IE" dirty="0" err="1" smtClean="0"/>
              <a:t>mhonarca</a:t>
            </a:r>
            <a:r>
              <a:rPr lang="en-IE" dirty="0" smtClean="0"/>
              <a:t> </a:t>
            </a:r>
            <a:r>
              <a:rPr lang="en-IE" dirty="0" err="1" smtClean="0"/>
              <a:t>prósis</a:t>
            </a:r>
            <a:r>
              <a:rPr lang="en-IE" dirty="0" smtClean="0"/>
              <a:t> </a:t>
            </a:r>
            <a:r>
              <a:rPr lang="en-IE" dirty="0" err="1" smtClean="0"/>
              <a:t>eolaíochta</a:t>
            </a:r>
            <a:r>
              <a:rPr lang="en-IE" dirty="0" smtClean="0"/>
              <a:t> chun  micrishliseanna a dhéanamh.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 smtClean="0"/>
              <a:t>Tá sí suite ar </a:t>
            </a:r>
            <a:r>
              <a:rPr lang="en-IE" b="1" dirty="0" err="1" smtClean="0"/>
              <a:t>láithrean</a:t>
            </a:r>
            <a:r>
              <a:rPr lang="en-IE" b="1" dirty="0" smtClean="0"/>
              <a:t> </a:t>
            </a:r>
            <a:r>
              <a:rPr lang="en-IE" b="1" dirty="0" err="1" smtClean="0"/>
              <a:t>úrna</a:t>
            </a:r>
            <a:r>
              <a:rPr lang="en-IE" b="1" dirty="0" smtClean="0"/>
              <a:t> </a:t>
            </a:r>
            <a:r>
              <a:rPr lang="en-IE" dirty="0" smtClean="0"/>
              <a:t>I </a:t>
            </a:r>
            <a:r>
              <a:rPr lang="en-IE" dirty="0" err="1" smtClean="0"/>
              <a:t>Léim</a:t>
            </a:r>
            <a:r>
              <a:rPr lang="en-IE" dirty="0" smtClean="0"/>
              <a:t> an </a:t>
            </a:r>
            <a:r>
              <a:rPr lang="en-IE" dirty="0" err="1" smtClean="0"/>
              <a:t>Bhradáín</a:t>
            </a:r>
            <a:r>
              <a:rPr lang="en-IE" dirty="0" smtClean="0"/>
              <a:t>, Co. Chill Dara.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 smtClean="0"/>
              <a:t>Sa </a:t>
            </a:r>
            <a:r>
              <a:rPr lang="en-IE" dirty="0" err="1" smtClean="0"/>
              <a:t>bhliain</a:t>
            </a:r>
            <a:r>
              <a:rPr lang="en-IE" dirty="0" smtClean="0"/>
              <a:t> 2008, bhí thart ar 5,000 duine </a:t>
            </a:r>
            <a:r>
              <a:rPr lang="en-IE" dirty="0" err="1" smtClean="0"/>
              <a:t>fostaithe</a:t>
            </a:r>
            <a:r>
              <a:rPr lang="en-IE" dirty="0" smtClean="0"/>
              <a:t> ann. (go díreach &amp; </a:t>
            </a:r>
            <a:r>
              <a:rPr lang="en-IE" dirty="0" err="1" smtClean="0"/>
              <a:t>indíreach</a:t>
            </a:r>
            <a:r>
              <a:rPr lang="en-IE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E" dirty="0">
                <a:hlinkClick r:id="rId2"/>
              </a:rPr>
              <a:t>http://www.intel.ie/content/www/ie/en/company-overview/about-intel-ireland.html</a:t>
            </a:r>
            <a:endParaRPr lang="en-IE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888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3" y="377490"/>
            <a:ext cx="8307387" cy="5530850"/>
          </a:xfrm>
        </p:spPr>
      </p:pic>
    </p:spTree>
    <p:extLst>
      <p:ext uri="{BB962C8B-B14F-4D97-AF65-F5344CB8AC3E}">
        <p14:creationId xmlns:p14="http://schemas.microsoft.com/office/powerpoint/2010/main" val="16725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Intel Celeron 300A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03" y="1974627"/>
            <a:ext cx="6347547" cy="3597751"/>
          </a:xfrm>
        </p:spPr>
      </p:pic>
      <p:sp>
        <p:nvSpPr>
          <p:cNvPr id="5" name="Rectangle 4"/>
          <p:cNvSpPr/>
          <p:nvPr/>
        </p:nvSpPr>
        <p:spPr>
          <a:xfrm>
            <a:off x="2867786" y="5809646"/>
            <a:ext cx="5566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http://computer.howstuffworks.com/microprocessor.htm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737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Cén fáth a </a:t>
            </a:r>
            <a:r>
              <a:rPr lang="en-IE" dirty="0" err="1" smtClean="0"/>
              <a:t>bhunaíodh</a:t>
            </a:r>
            <a:r>
              <a:rPr lang="en-IE" dirty="0" smtClean="0"/>
              <a:t> siad I </a:t>
            </a:r>
            <a:r>
              <a:rPr lang="en-IE" dirty="0" err="1" smtClean="0"/>
              <a:t>Léim</a:t>
            </a:r>
            <a:r>
              <a:rPr lang="en-IE" dirty="0" smtClean="0"/>
              <a:t> an </a:t>
            </a:r>
            <a:r>
              <a:rPr lang="en-IE" dirty="0" err="1" smtClean="0"/>
              <a:t>Bhradáín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Polsaí</a:t>
            </a:r>
            <a:r>
              <a:rPr lang="en-IE" dirty="0" smtClean="0"/>
              <a:t> an </a:t>
            </a:r>
            <a:r>
              <a:rPr lang="en-IE" dirty="0" err="1" smtClean="0"/>
              <a:t>rialtas</a:t>
            </a:r>
            <a:r>
              <a:rPr lang="en-IE" dirty="0" smtClean="0"/>
              <a:t> na </a:t>
            </a:r>
            <a:r>
              <a:rPr lang="en-IE" dirty="0" err="1" smtClean="0"/>
              <a:t>hÉireann</a:t>
            </a:r>
            <a:r>
              <a:rPr lang="en-IE" dirty="0" smtClean="0"/>
              <a:t>- IDA, </a:t>
            </a:r>
            <a:r>
              <a:rPr lang="en-IE" dirty="0" err="1" smtClean="0"/>
              <a:t>Deontais</a:t>
            </a:r>
            <a:r>
              <a:rPr lang="en-IE" dirty="0" smtClean="0"/>
              <a:t>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E" dirty="0" smtClean="0"/>
              <a:t>Áit nach mbíonn aon creathanna Talún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Easportáíl</a:t>
            </a:r>
            <a:r>
              <a:rPr lang="en-IE" dirty="0" smtClean="0"/>
              <a:t> Intel </a:t>
            </a:r>
            <a:r>
              <a:rPr lang="en-IE" dirty="0" err="1" smtClean="0"/>
              <a:t>Éireann</a:t>
            </a:r>
            <a:r>
              <a:rPr lang="en-IE" dirty="0" smtClean="0"/>
              <a:t> chuig </a:t>
            </a:r>
            <a:r>
              <a:rPr lang="en-IE" dirty="0" err="1"/>
              <a:t>m</a:t>
            </a:r>
            <a:r>
              <a:rPr lang="en-IE" dirty="0" err="1" smtClean="0"/>
              <a:t>argaí</a:t>
            </a:r>
            <a:r>
              <a:rPr lang="en-IE" dirty="0" smtClean="0"/>
              <a:t> san AE agus </a:t>
            </a:r>
            <a:r>
              <a:rPr lang="en-IE" dirty="0" err="1" smtClean="0"/>
              <a:t>tíortha</a:t>
            </a:r>
            <a:r>
              <a:rPr lang="en-IE" dirty="0" smtClean="0"/>
              <a:t> ar </a:t>
            </a:r>
            <a:r>
              <a:rPr lang="en-IE" dirty="0" err="1" smtClean="0"/>
              <a:t>fud</a:t>
            </a:r>
            <a:r>
              <a:rPr lang="en-IE" dirty="0" smtClean="0"/>
              <a:t> an domhain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Iompair</a:t>
            </a:r>
            <a:r>
              <a:rPr lang="en-IE" dirty="0" smtClean="0"/>
              <a:t>- Gar don </a:t>
            </a:r>
            <a:r>
              <a:rPr lang="en-IE" dirty="0" err="1" smtClean="0"/>
              <a:t>Aerfort</a:t>
            </a:r>
            <a:r>
              <a:rPr lang="en-IE" dirty="0" smtClean="0"/>
              <a:t> BAC, M50, M4.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E" dirty="0" err="1" smtClean="0"/>
              <a:t>Caighdeán</a:t>
            </a:r>
            <a:r>
              <a:rPr lang="en-IE" dirty="0" smtClean="0"/>
              <a:t> na n-</a:t>
            </a:r>
            <a:r>
              <a:rPr lang="en-IE" dirty="0" err="1" smtClean="0"/>
              <a:t>oibrithe</a:t>
            </a:r>
            <a:r>
              <a:rPr lang="en-IE" dirty="0" smtClean="0"/>
              <a:t>- Tá </a:t>
            </a:r>
            <a:r>
              <a:rPr lang="en-IE" dirty="0" err="1" smtClean="0"/>
              <a:t>cáilíochtaí</a:t>
            </a:r>
            <a:r>
              <a:rPr lang="en-IE" dirty="0" smtClean="0"/>
              <a:t> 3ú leibhéal ag níos mó ná 70 faoi </a:t>
            </a:r>
            <a:r>
              <a:rPr lang="en-IE" dirty="0" err="1" smtClean="0"/>
              <a:t>gcéad</a:t>
            </a:r>
            <a:r>
              <a:rPr lang="en-IE" dirty="0" smtClean="0"/>
              <a:t> </a:t>
            </a:r>
            <a:r>
              <a:rPr lang="en-IE" dirty="0" err="1" smtClean="0"/>
              <a:t>d’oibhrithe</a:t>
            </a:r>
            <a:r>
              <a:rPr lang="en-IE" dirty="0" smtClean="0"/>
              <a:t> Intel.</a:t>
            </a:r>
          </a:p>
          <a:p>
            <a:pPr marL="201168" lvl="1" indent="0">
              <a:lnSpc>
                <a:spcPct val="170000"/>
              </a:lnSpc>
              <a:buNone/>
            </a:pPr>
            <a:r>
              <a:rPr lang="en-IE" dirty="0" smtClean="0"/>
              <a:t>Go leor </a:t>
            </a:r>
            <a:r>
              <a:rPr lang="en-IE" dirty="0" err="1" smtClean="0"/>
              <a:t>ollscoilenna</a:t>
            </a:r>
            <a:r>
              <a:rPr lang="en-IE" dirty="0" smtClean="0"/>
              <a:t> I </a:t>
            </a:r>
            <a:r>
              <a:rPr lang="en-IE" dirty="0" err="1" smtClean="0"/>
              <a:t>mBAC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914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Ionchur</a:t>
            </a:r>
            <a:r>
              <a:rPr lang="en-IE" dirty="0" smtClean="0"/>
              <a:t>, Prósis agus </a:t>
            </a:r>
            <a:r>
              <a:rPr lang="en-IE" dirty="0" err="1" smtClean="0"/>
              <a:t>Achur</a:t>
            </a:r>
            <a:r>
              <a:rPr lang="en-IE" dirty="0" smtClean="0"/>
              <a:t> in Intel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u="sng" dirty="0" err="1" smtClean="0"/>
              <a:t>Ionchur</a:t>
            </a:r>
            <a:r>
              <a:rPr lang="en-IE" b="1" i="1" dirty="0" smtClean="0"/>
              <a:t>: </a:t>
            </a:r>
            <a:r>
              <a:rPr lang="en-IE" dirty="0" err="1" smtClean="0"/>
              <a:t>Sileacain</a:t>
            </a:r>
            <a:r>
              <a:rPr lang="en-IE" dirty="0" smtClean="0"/>
              <a:t>, </a:t>
            </a:r>
            <a:r>
              <a:rPr lang="en-IE" dirty="0" err="1" smtClean="0"/>
              <a:t>Measín,Oibrithe</a:t>
            </a:r>
            <a:r>
              <a:rPr lang="en-IE" dirty="0" smtClean="0"/>
              <a:t>, </a:t>
            </a:r>
            <a:r>
              <a:rPr lang="en-IE" dirty="0" err="1"/>
              <a:t>S</a:t>
            </a:r>
            <a:r>
              <a:rPr lang="en-IE" dirty="0" err="1" smtClean="0"/>
              <a:t>eomra</a:t>
            </a:r>
            <a:r>
              <a:rPr lang="en-IE" dirty="0" smtClean="0"/>
              <a:t> </a:t>
            </a:r>
            <a:r>
              <a:rPr lang="en-IE" dirty="0" err="1" smtClean="0"/>
              <a:t>íonghlán</a:t>
            </a:r>
            <a:endParaRPr lang="en-IE" dirty="0" smtClean="0"/>
          </a:p>
          <a:p>
            <a:r>
              <a:rPr lang="en-IE" b="1" u="sng" dirty="0" smtClean="0"/>
              <a:t>Prósis</a:t>
            </a:r>
            <a:r>
              <a:rPr lang="en-IE" dirty="0" smtClean="0"/>
              <a:t>= 300 </a:t>
            </a:r>
            <a:r>
              <a:rPr lang="en-IE" dirty="0" err="1" smtClean="0"/>
              <a:t>céim</a:t>
            </a:r>
            <a:r>
              <a:rPr lang="en-IE" dirty="0" smtClean="0"/>
              <a:t> </a:t>
            </a:r>
            <a:r>
              <a:rPr lang="en-IE" dirty="0" err="1" smtClean="0"/>
              <a:t>próiseala</a:t>
            </a:r>
            <a:r>
              <a:rPr lang="en-IE" dirty="0" smtClean="0"/>
              <a:t> ag na sraitheanna </a:t>
            </a:r>
            <a:r>
              <a:rPr lang="en-IE" dirty="0" err="1" smtClean="0"/>
              <a:t>tanaí</a:t>
            </a:r>
            <a:r>
              <a:rPr lang="en-IE" dirty="0" smtClean="0"/>
              <a:t> </a:t>
            </a:r>
            <a:r>
              <a:rPr lang="en-IE" dirty="0" err="1" smtClean="0"/>
              <a:t>sileacain</a:t>
            </a:r>
            <a:r>
              <a:rPr lang="en-IE" dirty="0" smtClean="0"/>
              <a:t>.</a:t>
            </a:r>
          </a:p>
          <a:p>
            <a:pPr lvl="4"/>
            <a:r>
              <a:rPr lang="en-IE" sz="1800" dirty="0" smtClean="0"/>
              <a:t>Cruthaítear na </a:t>
            </a:r>
            <a:r>
              <a:rPr lang="en-IE" sz="1800" dirty="0" err="1" smtClean="0"/>
              <a:t>céadta</a:t>
            </a:r>
            <a:r>
              <a:rPr lang="en-IE" sz="1800" dirty="0" smtClean="0"/>
              <a:t> milliún de </a:t>
            </a:r>
            <a:r>
              <a:rPr lang="en-IE" sz="1800" dirty="0" err="1" smtClean="0"/>
              <a:t>thrasraitheoirí</a:t>
            </a:r>
            <a:r>
              <a:rPr lang="en-IE" sz="1800" dirty="0" smtClean="0"/>
              <a:t> ar dhromchla gach </a:t>
            </a:r>
            <a:r>
              <a:rPr lang="en-IE" sz="1800" dirty="0" err="1" smtClean="0"/>
              <a:t>cheann</a:t>
            </a:r>
            <a:r>
              <a:rPr lang="en-IE" sz="1800" dirty="0" smtClean="0"/>
              <a:t> de na sraitheanna </a:t>
            </a:r>
            <a:r>
              <a:rPr lang="en-IE" sz="1800" dirty="0" err="1" smtClean="0"/>
              <a:t>tanaí</a:t>
            </a:r>
            <a:r>
              <a:rPr lang="en-IE" sz="1800" dirty="0" smtClean="0"/>
              <a:t> </a:t>
            </a:r>
            <a:r>
              <a:rPr lang="en-IE" sz="1800" dirty="0" err="1" smtClean="0"/>
              <a:t>sileacain</a:t>
            </a:r>
            <a:r>
              <a:rPr lang="en-IE" sz="1800" dirty="0" smtClean="0"/>
              <a:t>.</a:t>
            </a:r>
          </a:p>
          <a:p>
            <a:pPr lvl="4"/>
            <a:r>
              <a:rPr lang="en-IE" sz="1800" dirty="0" smtClean="0"/>
              <a:t>Tugtar </a:t>
            </a:r>
            <a:r>
              <a:rPr lang="en-IE" sz="1800" dirty="0" err="1" smtClean="0"/>
              <a:t>micri-teicneolaíocht</a:t>
            </a:r>
            <a:r>
              <a:rPr lang="en-IE" sz="1800" dirty="0" smtClean="0"/>
              <a:t> ar an </a:t>
            </a:r>
            <a:r>
              <a:rPr lang="en-IE" sz="1800" dirty="0" err="1" smtClean="0"/>
              <a:t>bprósiseas</a:t>
            </a:r>
            <a:r>
              <a:rPr lang="en-IE" sz="1800" dirty="0" smtClean="0"/>
              <a:t> seo</a:t>
            </a:r>
          </a:p>
          <a:p>
            <a:pPr lvl="4"/>
            <a:r>
              <a:rPr lang="en-IE" sz="1800" dirty="0" err="1" smtClean="0"/>
              <a:t>Déantar</a:t>
            </a:r>
            <a:r>
              <a:rPr lang="en-IE" sz="1800" dirty="0" smtClean="0"/>
              <a:t> na micrishliseanna a </a:t>
            </a:r>
            <a:r>
              <a:rPr lang="en-IE" sz="1800" dirty="0" err="1" smtClean="0"/>
              <a:t>thástáil</a:t>
            </a:r>
            <a:r>
              <a:rPr lang="en-IE" sz="1800" dirty="0" smtClean="0"/>
              <a:t>  agus a </a:t>
            </a:r>
            <a:r>
              <a:rPr lang="en-IE" sz="1800" dirty="0" err="1" smtClean="0"/>
              <a:t>phacáil</a:t>
            </a:r>
            <a:r>
              <a:rPr lang="en-IE" sz="1800" dirty="0" smtClean="0"/>
              <a:t> ansin</a:t>
            </a:r>
            <a:r>
              <a:rPr lang="en-IE" sz="1600" dirty="0" smtClean="0"/>
              <a:t>.</a:t>
            </a:r>
            <a:endParaRPr lang="en-IE" dirty="0" smtClean="0"/>
          </a:p>
          <a:p>
            <a:r>
              <a:rPr lang="en-IE" b="1" u="sng" dirty="0"/>
              <a:t>Aschur</a:t>
            </a:r>
            <a:r>
              <a:rPr lang="en-IE" dirty="0"/>
              <a:t> ná micrishliseanna </a:t>
            </a:r>
          </a:p>
          <a:p>
            <a:endParaRPr lang="en-IE" dirty="0" smtClean="0"/>
          </a:p>
          <a:p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www.intel.com/content/www/us/en/history/museum-making-silicon.html</a:t>
            </a:r>
            <a:endParaRPr lang="en-IE" dirty="0" smtClean="0"/>
          </a:p>
          <a:p>
            <a:r>
              <a:rPr lang="en-IE" dirty="0">
                <a:hlinkClick r:id="rId3"/>
              </a:rPr>
              <a:t>http://</a:t>
            </a:r>
            <a:r>
              <a:rPr lang="en-IE" dirty="0" smtClean="0">
                <a:hlinkClick r:id="rId3"/>
              </a:rPr>
              <a:t>www.youtube.com/watch?v=Cg-mvrG-K-E</a:t>
            </a:r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53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Ceisteanna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Mínigh an </a:t>
            </a:r>
            <a:r>
              <a:rPr lang="en-IE" sz="2400" dirty="0" err="1" smtClean="0"/>
              <a:t>téarma</a:t>
            </a:r>
            <a:r>
              <a:rPr lang="en-IE" sz="2400" dirty="0" smtClean="0"/>
              <a:t> </a:t>
            </a:r>
            <a:r>
              <a:rPr lang="en-IE" sz="2400" dirty="0" err="1" smtClean="0"/>
              <a:t>Tionscal</a:t>
            </a:r>
            <a:r>
              <a:rPr lang="en-IE" sz="2400" dirty="0" smtClean="0"/>
              <a:t> </a:t>
            </a:r>
            <a:r>
              <a:rPr lang="en-IE" sz="2400" dirty="0"/>
              <a:t>É</a:t>
            </a:r>
            <a:r>
              <a:rPr lang="en-IE" sz="2400" dirty="0" smtClean="0"/>
              <a:t>adrom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Cad is brí le Téarma Láithreán </a:t>
            </a:r>
            <a:r>
              <a:rPr lang="en-IE" sz="2400" dirty="0" err="1" smtClean="0"/>
              <a:t>Úrna</a:t>
            </a:r>
            <a:r>
              <a:rPr lang="en-IE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Mínigh 3 </a:t>
            </a:r>
            <a:r>
              <a:rPr lang="en-IE" sz="2400" dirty="0" err="1" smtClean="0"/>
              <a:t>chúinse</a:t>
            </a:r>
            <a:r>
              <a:rPr lang="en-IE" sz="2400" dirty="0" smtClean="0"/>
              <a:t> ar </a:t>
            </a:r>
            <a:r>
              <a:rPr lang="en-IE" sz="2400" dirty="0" err="1" smtClean="0"/>
              <a:t>shocraigh</a:t>
            </a:r>
            <a:r>
              <a:rPr lang="en-IE" sz="2400" dirty="0" smtClean="0"/>
              <a:t> Intel </a:t>
            </a:r>
            <a:r>
              <a:rPr lang="en-IE" sz="2400" dirty="0" err="1" smtClean="0"/>
              <a:t>lonnú</a:t>
            </a:r>
            <a:r>
              <a:rPr lang="en-IE" sz="2400" dirty="0" smtClean="0"/>
              <a:t> I </a:t>
            </a:r>
            <a:r>
              <a:rPr lang="en-IE" sz="2400" dirty="0" err="1" smtClean="0"/>
              <a:t>Léim</a:t>
            </a:r>
            <a:r>
              <a:rPr lang="en-IE" sz="2400" dirty="0" smtClean="0"/>
              <a:t> an </a:t>
            </a:r>
            <a:r>
              <a:rPr lang="en-IE" sz="2400" dirty="0" err="1" smtClean="0"/>
              <a:t>Bhradáin</a:t>
            </a:r>
            <a:endParaRPr lang="en-IE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Déan cur síos ar an </a:t>
            </a:r>
            <a:r>
              <a:rPr lang="en-IE" sz="2400" dirty="0" err="1" smtClean="0"/>
              <a:t>ionchuir</a:t>
            </a:r>
            <a:r>
              <a:rPr lang="en-IE" sz="2400" dirty="0" smtClean="0"/>
              <a:t>, na </a:t>
            </a:r>
            <a:r>
              <a:rPr lang="en-IE" sz="2400" dirty="0" err="1" smtClean="0"/>
              <a:t>prósis</a:t>
            </a:r>
            <a:r>
              <a:rPr lang="en-IE" sz="2400" dirty="0" smtClean="0"/>
              <a:t> agus an t-</a:t>
            </a:r>
            <a:r>
              <a:rPr lang="en-IE" sz="2400" dirty="0" err="1" smtClean="0"/>
              <a:t>aschuir</a:t>
            </a:r>
            <a:r>
              <a:rPr lang="en-IE" sz="2400" dirty="0" smtClean="0"/>
              <a:t>  atá ag Intel.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1832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</TotalTime>
  <Words>283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Retrospect</vt:lpstr>
      <vt:lpstr>Intel Éireann LTD</vt:lpstr>
      <vt:lpstr>Tionscal Éadrom</vt:lpstr>
      <vt:lpstr>Cé hí Intel?</vt:lpstr>
      <vt:lpstr>PowerPoint Presentation</vt:lpstr>
      <vt:lpstr>Intel Celeron 300A</vt:lpstr>
      <vt:lpstr>Cén fáth a bhunaíodh siad I Léim an Bhradáín?</vt:lpstr>
      <vt:lpstr>Ionchur, Prósis agus Achur in Intel</vt:lpstr>
      <vt:lpstr>Ceisteanna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Denise Whelan</dc:creator>
  <cp:lastModifiedBy>Denise Whelan</cp:lastModifiedBy>
  <cp:revision>21</cp:revision>
  <dcterms:created xsi:type="dcterms:W3CDTF">2014-11-10T03:36:07Z</dcterms:created>
  <dcterms:modified xsi:type="dcterms:W3CDTF">2014-11-10T04:28:37Z</dcterms:modified>
</cp:coreProperties>
</file>