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A88F-914E-4C03-B247-97C481819A10}" type="datetimeFigureOut">
              <a:rPr lang="en-IE" smtClean="0"/>
              <a:t>04/09/2013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E47B-90E7-4E27-B694-030AF2CC5DE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 smtClean="0">
                <a:latin typeface="Comic Sans MS" pitchFamily="66" charset="0"/>
              </a:rPr>
              <a:t>Uisciú i nGleann na Níle san Éigipt</a:t>
            </a:r>
            <a:endParaRPr lang="en-IE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717032"/>
            <a:ext cx="3240360" cy="2427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0070C0"/>
                </a:solidFill>
                <a:latin typeface="Comic Sans MS" pitchFamily="66" charset="0"/>
              </a:rPr>
              <a:t>Is éard </a:t>
            </a:r>
            <a:r>
              <a:rPr lang="en-IE" b="1" i="1" dirty="0" smtClean="0">
                <a:solidFill>
                  <a:srgbClr val="0070C0"/>
                </a:solidFill>
                <a:latin typeface="Comic Sans MS" pitchFamily="66" charset="0"/>
              </a:rPr>
              <a:t>atá</a:t>
            </a:r>
            <a:r>
              <a:rPr lang="en-IE" b="1" dirty="0" smtClean="0">
                <a:solidFill>
                  <a:srgbClr val="0070C0"/>
                </a:solidFill>
                <a:latin typeface="Comic Sans MS" pitchFamily="66" charset="0"/>
              </a:rPr>
              <a:t> i gceist </a:t>
            </a:r>
            <a:r>
              <a:rPr lang="en-IE" b="1" i="1" dirty="0" smtClean="0">
                <a:solidFill>
                  <a:srgbClr val="0070C0"/>
                </a:solidFill>
                <a:latin typeface="Comic Sans MS" pitchFamily="66" charset="0"/>
              </a:rPr>
              <a:t>leis an scéim</a:t>
            </a:r>
            <a:endParaRPr lang="en-IE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>
                <a:latin typeface="Comic Sans MS" pitchFamily="66" charset="0"/>
              </a:rPr>
              <a:t>chun táirgtear </a:t>
            </a:r>
            <a:r>
              <a:rPr lang="en-IE" sz="2400" b="1" dirty="0" smtClean="0">
                <a:latin typeface="Comic Sans MS" pitchFamily="66" charset="0"/>
              </a:rPr>
              <a:t>(produce) </a:t>
            </a:r>
            <a:r>
              <a:rPr lang="en-IE" b="1" dirty="0" smtClean="0">
                <a:latin typeface="Comic Sans MS" pitchFamily="66" charset="0"/>
              </a:rPr>
              <a:t>níos mó bia le haghaidh daonra ag fás in</a:t>
            </a:r>
            <a:r>
              <a:rPr lang="en-IE" b="1" dirty="0" smtClean="0">
                <a:latin typeface="Comic Sans MS" pitchFamily="66" charset="0"/>
              </a:rPr>
              <a:t> Éigipt.</a:t>
            </a:r>
          </a:p>
          <a:p>
            <a:r>
              <a:rPr lang="en-IE" b="1" dirty="0" smtClean="0">
                <a:latin typeface="Comic Sans MS" pitchFamily="66" charset="0"/>
              </a:rPr>
              <a:t>chun cosc a chur le tuilte</a:t>
            </a:r>
          </a:p>
          <a:p>
            <a:r>
              <a:rPr lang="en-IE" b="1" dirty="0" smtClean="0">
                <a:latin typeface="Comic Sans MS" pitchFamily="66" charset="0"/>
              </a:rPr>
              <a:t>chun stóráil méideanna móra de uisce i dtaiscumar mór amháin a ráthú go bhfuil soláthar iontaofa </a:t>
            </a:r>
            <a:r>
              <a:rPr lang="en-IE" sz="2400" b="1" dirty="0" smtClean="0">
                <a:latin typeface="Comic Sans MS" pitchFamily="66" charset="0"/>
              </a:rPr>
              <a:t>(guarantee a reliable source)</a:t>
            </a:r>
          </a:p>
          <a:p>
            <a:r>
              <a:rPr lang="en-IE" b="1" dirty="0" smtClean="0">
                <a:latin typeface="Comic Sans MS" pitchFamily="66" charset="0"/>
              </a:rPr>
              <a:t>chun táirgtear </a:t>
            </a:r>
            <a:r>
              <a:rPr lang="en-IE" sz="2400" b="1" dirty="0" smtClean="0">
                <a:latin typeface="Comic Sans MS" pitchFamily="66" charset="0"/>
              </a:rPr>
              <a:t>(produce) </a:t>
            </a:r>
            <a:r>
              <a:rPr lang="en-IE" b="1" dirty="0" smtClean="0">
                <a:latin typeface="Comic Sans MS" pitchFamily="66" charset="0"/>
              </a:rPr>
              <a:t>níos mó cumhacht hidrileictreach do thionscal</a:t>
            </a:r>
            <a:endParaRPr lang="en-IE" b="1" dirty="0" smtClean="0">
              <a:latin typeface="Comic Sans MS" pitchFamily="66" charset="0"/>
            </a:endParaRP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  <a:latin typeface="Comic Sans MS" pitchFamily="66" charset="0"/>
              </a:rPr>
              <a:t>An Damba</a:t>
            </a:r>
            <a:endParaRPr lang="en-IE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b="1" dirty="0" smtClean="0">
                <a:latin typeface="Comic Sans MS" pitchFamily="66" charset="0"/>
              </a:rPr>
              <a:t>Is  sa bhliain 1975, thóg siad an Damba Ard Aswan, 3.8km ar fad, trasna ar an Níle.</a:t>
            </a:r>
          </a:p>
          <a:p>
            <a:r>
              <a:rPr lang="en-IE" b="1" dirty="0" smtClean="0">
                <a:latin typeface="Comic Sans MS" pitchFamily="66" charset="0"/>
              </a:rPr>
              <a:t>Cuireadh isteach tuirbíní a tháirgeadh HEP sa damba.</a:t>
            </a:r>
          </a:p>
          <a:p>
            <a:r>
              <a:rPr lang="en-IE" b="1" dirty="0" smtClean="0">
                <a:latin typeface="Comic Sans MS" pitchFamily="66" charset="0"/>
              </a:rPr>
              <a:t>Ó tógadh an damba, is féidir scaoileadh le huisce i gcaitheamh na bliana trí chanálacha agus trí phíopaí plaisteacha ar feadh thalamh feirme i nGleann na Níle.</a:t>
            </a:r>
          </a:p>
          <a:p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  <a:latin typeface="Comic Sans MS" pitchFamily="66" charset="0"/>
              </a:rPr>
              <a:t>Buntáistí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b="1" dirty="0" smtClean="0">
                <a:latin typeface="Comic Sans MS" pitchFamily="66" charset="0"/>
              </a:rPr>
              <a:t>Stórálann an damba na milliúin tona d’uisce i loch Nasser agus </a:t>
            </a:r>
            <a:r>
              <a:rPr lang="en-IE" sz="2400" b="1" dirty="0" smtClean="0">
                <a:latin typeface="Comic Sans MS" pitchFamily="66" charset="0"/>
              </a:rPr>
              <a:t>is féidir scaoileadh le huisce i gcaitheamh na bliana ar feadh feirmeoirí i nGleann </a:t>
            </a:r>
            <a:r>
              <a:rPr lang="en-IE" sz="2400" b="1" smtClean="0">
                <a:latin typeface="Comic Sans MS" pitchFamily="66" charset="0"/>
              </a:rPr>
              <a:t>na Níle.</a:t>
            </a:r>
            <a:r>
              <a:rPr lang="en-IE" sz="2400" b="1" smtClean="0">
                <a:latin typeface="Comic Sans MS" pitchFamily="66" charset="0"/>
              </a:rPr>
              <a:t>Is </a:t>
            </a:r>
            <a:r>
              <a:rPr lang="en-IE" sz="2400" b="1" dirty="0" smtClean="0">
                <a:latin typeface="Comic Sans MS" pitchFamily="66" charset="0"/>
              </a:rPr>
              <a:t>féidir suas le trí bharra a tháirgtear ar an plota céanna gach bliain</a:t>
            </a:r>
          </a:p>
          <a:p>
            <a:r>
              <a:rPr lang="en-IE" sz="2400" b="1" dirty="0" smtClean="0">
                <a:latin typeface="Comic Sans MS" pitchFamily="66" charset="0"/>
              </a:rPr>
              <a:t>Méadaíonn an t-uisciú an méid talún atá ar fáil le haghaidh barra fás. </a:t>
            </a:r>
            <a:r>
              <a:rPr lang="en-IE" sz="2400" b="1" dirty="0" smtClean="0">
                <a:latin typeface="Comic Sans MS" pitchFamily="66" charset="0"/>
              </a:rPr>
              <a:t>Cuireann an talamh feirme bia breise ar fáil do dhaonra na hÉigipte.</a:t>
            </a:r>
          </a:p>
          <a:p>
            <a:r>
              <a:rPr lang="en-IE" sz="2400" b="1" dirty="0" smtClean="0">
                <a:latin typeface="Comic Sans MS" pitchFamily="66" charset="0"/>
              </a:rPr>
              <a:t>Chuir an Damba Ard Aswan cosc ar na tuilte</a:t>
            </a:r>
          </a:p>
          <a:p>
            <a:r>
              <a:rPr lang="pt-BR" sz="2400" b="1" dirty="0" smtClean="0">
                <a:latin typeface="Comic Sans MS" pitchFamily="66" charset="0"/>
              </a:rPr>
              <a:t>Tá méideanna móra de HEP a tháirgtear do na tionscail ar nós scagadh siúcra (sugar refining)</a:t>
            </a:r>
            <a:endParaRPr lang="en-IE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  <a:latin typeface="Comic Sans MS" pitchFamily="66" charset="0"/>
              </a:rPr>
              <a:t>Míbhuntáistí</a:t>
            </a:r>
            <a:endParaRPr lang="en-IE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b="1" dirty="0" smtClean="0">
                <a:latin typeface="Comic Sans MS" pitchFamily="66" charset="0"/>
              </a:rPr>
              <a:t>Ní thagann tuilte ar thuilemhá na Níle níos mó mar gheall go stóráiltear an t-uisce i Loch Nasser. Fanann an dríodar méiniúil, a bhíodh ag clúdach urlár an ghleanna i Loch Nasser. Caitheann feirmeoirí leasacháin(fertilizer) dhaora a cheannach anois</a:t>
            </a:r>
            <a:r>
              <a:rPr lang="en-IE" sz="2400" b="1" dirty="0" smtClean="0"/>
              <a:t>.</a:t>
            </a:r>
          </a:p>
          <a:p>
            <a:r>
              <a:rPr lang="en-IE" sz="2400" b="1" dirty="0" smtClean="0">
                <a:latin typeface="Comic Sans MS" pitchFamily="66" charset="0"/>
              </a:rPr>
              <a:t>Tá na canálacha, a scaipeann an t-uisce amach sa ghleann,  lán le seilidí uisce agus iompraíonn siad seo galar a chuireann as do dhaoine.</a:t>
            </a:r>
          </a:p>
          <a:p>
            <a:r>
              <a:rPr lang="en-IE" sz="2400" b="1" dirty="0" smtClean="0">
                <a:latin typeface="Comic Sans MS" pitchFamily="66" charset="0"/>
              </a:rPr>
              <a:t>Cailltear go leor den uisce mar gheall ar ghalú (evaporation) ó Loch Nasser.</a:t>
            </a:r>
            <a:endParaRPr lang="en-IE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314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Uisciú i nGleann na Níle san Éigipt</vt:lpstr>
      <vt:lpstr>Is éard atá i gceist leis an scéim</vt:lpstr>
      <vt:lpstr>An Damba</vt:lpstr>
      <vt:lpstr>Buntáistí </vt:lpstr>
      <vt:lpstr>Míbhuntáistí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Uisciú i nGleann na Níle san Éigipt</dc:title>
  <dc:creator>denise</dc:creator>
  <cp:lastModifiedBy>denise</cp:lastModifiedBy>
  <cp:revision>26</cp:revision>
  <dcterms:created xsi:type="dcterms:W3CDTF">2013-09-04T22:06:36Z</dcterms:created>
  <dcterms:modified xsi:type="dcterms:W3CDTF">2013-09-04T23:06:38Z</dcterms:modified>
</cp:coreProperties>
</file>