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098D31D-D531-4771-BFB6-E285BCF4A407}" type="datetimeFigureOut">
              <a:rPr lang="en-IE" smtClean="0"/>
              <a:t>10/11/2014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86B8DA7-CF50-48ED-BC22-294F9C05F13B}" type="slidenum">
              <a:rPr lang="en-IE" smtClean="0"/>
              <a:t>‹#›</a:t>
            </a:fld>
            <a:endParaRPr lang="en-I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48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D31D-D531-4771-BFB6-E285BCF4A407}" type="datetimeFigureOut">
              <a:rPr lang="en-IE" smtClean="0"/>
              <a:t>10/11/2014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8DA7-CF50-48ED-BC22-294F9C05F1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31498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D31D-D531-4771-BFB6-E285BCF4A407}" type="datetimeFigureOut">
              <a:rPr lang="en-IE" smtClean="0"/>
              <a:t>10/11/2014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8DA7-CF50-48ED-BC22-294F9C05F13B}" type="slidenum">
              <a:rPr lang="en-IE" smtClean="0"/>
              <a:t>‹#›</a:t>
            </a:fld>
            <a:endParaRPr lang="en-I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477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D31D-D531-4771-BFB6-E285BCF4A407}" type="datetimeFigureOut">
              <a:rPr lang="en-IE" smtClean="0"/>
              <a:t>10/11/2014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8DA7-CF50-48ED-BC22-294F9C05F13B}" type="slidenum">
              <a:rPr lang="en-IE" smtClean="0"/>
              <a:t>‹#›</a:t>
            </a:fld>
            <a:endParaRPr lang="en-I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71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D31D-D531-4771-BFB6-E285BCF4A407}" type="datetimeFigureOut">
              <a:rPr lang="en-IE" smtClean="0"/>
              <a:t>10/11/2014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8DA7-CF50-48ED-BC22-294F9C05F1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14735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D31D-D531-4771-BFB6-E285BCF4A407}" type="datetimeFigureOut">
              <a:rPr lang="en-IE" smtClean="0"/>
              <a:t>10/11/2014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8DA7-CF50-48ED-BC22-294F9C05F13B}" type="slidenum">
              <a:rPr lang="en-IE" smtClean="0"/>
              <a:t>‹#›</a:t>
            </a:fld>
            <a:endParaRPr lang="en-I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483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D31D-D531-4771-BFB6-E285BCF4A407}" type="datetimeFigureOut">
              <a:rPr lang="en-IE" smtClean="0"/>
              <a:t>10/11/2014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8DA7-CF50-48ED-BC22-294F9C05F13B}" type="slidenum">
              <a:rPr lang="en-IE" smtClean="0"/>
              <a:t>‹#›</a:t>
            </a:fld>
            <a:endParaRPr lang="en-I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816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D31D-D531-4771-BFB6-E285BCF4A407}" type="datetimeFigureOut">
              <a:rPr lang="en-IE" smtClean="0"/>
              <a:t>10/11/2014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8DA7-CF50-48ED-BC22-294F9C05F13B}" type="slidenum">
              <a:rPr lang="en-IE" smtClean="0"/>
              <a:t>‹#›</a:t>
            </a:fld>
            <a:endParaRPr lang="en-I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34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D31D-D531-4771-BFB6-E285BCF4A407}" type="datetimeFigureOut">
              <a:rPr lang="en-IE" smtClean="0"/>
              <a:t>10/11/2014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8DA7-CF50-48ED-BC22-294F9C05F13B}" type="slidenum">
              <a:rPr lang="en-IE" smtClean="0"/>
              <a:t>‹#›</a:t>
            </a:fld>
            <a:endParaRPr lang="en-I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73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D31D-D531-4771-BFB6-E285BCF4A407}" type="datetimeFigureOut">
              <a:rPr lang="en-IE" smtClean="0"/>
              <a:t>10/11/2014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8DA7-CF50-48ED-BC22-294F9C05F1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38285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D31D-D531-4771-BFB6-E285BCF4A407}" type="datetimeFigureOut">
              <a:rPr lang="en-IE" smtClean="0"/>
              <a:t>10/11/2014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8DA7-CF50-48ED-BC22-294F9C05F13B}" type="slidenum">
              <a:rPr lang="en-IE" smtClean="0"/>
              <a:t>‹#›</a:t>
            </a:fld>
            <a:endParaRPr lang="en-I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49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D31D-D531-4771-BFB6-E285BCF4A407}" type="datetimeFigureOut">
              <a:rPr lang="en-IE" smtClean="0"/>
              <a:t>10/11/2014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8DA7-CF50-48ED-BC22-294F9C05F1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94671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D31D-D531-4771-BFB6-E285BCF4A407}" type="datetimeFigureOut">
              <a:rPr lang="en-IE" smtClean="0"/>
              <a:t>10/11/2014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8DA7-CF50-48ED-BC22-294F9C05F13B}" type="slidenum">
              <a:rPr lang="en-IE" smtClean="0"/>
              <a:t>‹#›</a:t>
            </a:fld>
            <a:endParaRPr lang="en-I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2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D31D-D531-4771-BFB6-E285BCF4A407}" type="datetimeFigureOut">
              <a:rPr lang="en-IE" smtClean="0"/>
              <a:t>10/11/2014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8DA7-CF50-48ED-BC22-294F9C05F13B}" type="slidenum">
              <a:rPr lang="en-IE" smtClean="0"/>
              <a:t>‹#›</a:t>
            </a:fld>
            <a:endParaRPr lang="en-I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458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D31D-D531-4771-BFB6-E285BCF4A407}" type="datetimeFigureOut">
              <a:rPr lang="en-IE" smtClean="0"/>
              <a:t>10/11/2014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8DA7-CF50-48ED-BC22-294F9C05F1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0061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D31D-D531-4771-BFB6-E285BCF4A407}" type="datetimeFigureOut">
              <a:rPr lang="en-IE" smtClean="0"/>
              <a:t>10/11/2014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8DA7-CF50-48ED-BC22-294F9C05F13B}" type="slidenum">
              <a:rPr lang="en-IE" smtClean="0"/>
              <a:t>‹#›</a:t>
            </a:fld>
            <a:endParaRPr lang="en-I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997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D31D-D531-4771-BFB6-E285BCF4A407}" type="datetimeFigureOut">
              <a:rPr lang="en-IE" smtClean="0"/>
              <a:t>10/11/2014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8DA7-CF50-48ED-BC22-294F9C05F1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55712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98D31D-D531-4771-BFB6-E285BCF4A407}" type="datetimeFigureOut">
              <a:rPr lang="en-IE" smtClean="0"/>
              <a:t>10/11/2014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6B8DA7-CF50-48ED-BC22-294F9C05F1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4699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rusal.ru/en/aluminium/manufacturers.asp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RUSAL AUGHINISH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err="1" smtClean="0"/>
              <a:t>Tionscal</a:t>
            </a:r>
            <a:r>
              <a:rPr lang="en-IE" dirty="0" smtClean="0"/>
              <a:t> </a:t>
            </a:r>
            <a:r>
              <a:rPr lang="en-IE" dirty="0" err="1" smtClean="0"/>
              <a:t>Trom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6970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Tionscal</a:t>
            </a:r>
            <a:r>
              <a:rPr lang="en-IE" dirty="0" smtClean="0"/>
              <a:t> </a:t>
            </a:r>
            <a:r>
              <a:rPr lang="en-IE" dirty="0" err="1" smtClean="0"/>
              <a:t>Trom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err="1" smtClean="0"/>
              <a:t>Déantusáiocht</a:t>
            </a:r>
            <a:r>
              <a:rPr lang="en-IE" dirty="0" smtClean="0"/>
              <a:t> ina n-</a:t>
            </a:r>
            <a:r>
              <a:rPr lang="en-IE" dirty="0" err="1" smtClean="0"/>
              <a:t>úsaidtear</a:t>
            </a:r>
            <a:r>
              <a:rPr lang="en-IE" dirty="0" smtClean="0"/>
              <a:t> </a:t>
            </a:r>
            <a:r>
              <a:rPr lang="en-IE" dirty="0" err="1" smtClean="0"/>
              <a:t>innealra</a:t>
            </a:r>
            <a:r>
              <a:rPr lang="en-IE" dirty="0" smtClean="0"/>
              <a:t> </a:t>
            </a:r>
            <a:r>
              <a:rPr lang="en-IE" dirty="0" err="1" smtClean="0"/>
              <a:t>trom</a:t>
            </a:r>
            <a:r>
              <a:rPr lang="en-IE" dirty="0" smtClean="0"/>
              <a:t> agus </a:t>
            </a:r>
            <a:r>
              <a:rPr lang="en-IE" dirty="0" err="1" smtClean="0"/>
              <a:t>monarcha</a:t>
            </a:r>
            <a:r>
              <a:rPr lang="en-IE" dirty="0" smtClean="0"/>
              <a:t> móra, mar shampla </a:t>
            </a:r>
            <a:r>
              <a:rPr lang="en-IE" dirty="0" err="1" smtClean="0"/>
              <a:t>Bruithniú</a:t>
            </a:r>
            <a:r>
              <a:rPr lang="en-IE" dirty="0" smtClean="0"/>
              <a:t> </a:t>
            </a:r>
            <a:r>
              <a:rPr lang="en-IE" dirty="0" err="1" smtClean="0"/>
              <a:t>iarainn</a:t>
            </a:r>
            <a:r>
              <a:rPr lang="en-IE" dirty="0" smtClean="0"/>
              <a:t> &amp; </a:t>
            </a:r>
            <a:r>
              <a:rPr lang="en-IE" dirty="0" err="1" smtClean="0"/>
              <a:t>cruiche</a:t>
            </a:r>
            <a:r>
              <a:rPr lang="en-IE" dirty="0"/>
              <a:t> </a:t>
            </a:r>
            <a:r>
              <a:rPr lang="en-IE" dirty="0" smtClean="0"/>
              <a:t>nó  scaglann </a:t>
            </a:r>
            <a:r>
              <a:rPr lang="en-IE" dirty="0" err="1" smtClean="0"/>
              <a:t>alúma</a:t>
            </a:r>
            <a:r>
              <a:rPr lang="en-IE" dirty="0" smtClean="0"/>
              <a:t>. </a:t>
            </a:r>
          </a:p>
          <a:p>
            <a:r>
              <a:rPr lang="en-IE" dirty="0" smtClean="0"/>
              <a:t>Scaglann </a:t>
            </a:r>
            <a:r>
              <a:rPr lang="en-IE" dirty="0" err="1" smtClean="0"/>
              <a:t>alúma</a:t>
            </a:r>
            <a:r>
              <a:rPr lang="en-IE" dirty="0" smtClean="0"/>
              <a:t> ar </a:t>
            </a:r>
            <a:r>
              <a:rPr lang="en-IE" dirty="0" err="1" smtClean="0"/>
              <a:t>Eachinis</a:t>
            </a:r>
            <a:endParaRPr lang="en-IE" dirty="0" smtClean="0"/>
          </a:p>
          <a:p>
            <a:r>
              <a:rPr lang="en-IE" dirty="0"/>
              <a:t>RUSAL AUGHINISH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773" y="3557968"/>
            <a:ext cx="4326081" cy="243070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4507606" y="4172755"/>
            <a:ext cx="1571167" cy="12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7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RUSAL AUGHINISH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E" dirty="0" smtClean="0"/>
              <a:t>Scaglann </a:t>
            </a:r>
            <a:r>
              <a:rPr lang="en-IE" dirty="0" err="1" smtClean="0"/>
              <a:t>alúma</a:t>
            </a:r>
            <a:r>
              <a:rPr lang="en-IE" dirty="0" smtClean="0"/>
              <a:t> é</a:t>
            </a:r>
          </a:p>
          <a:p>
            <a:r>
              <a:rPr lang="en-IE" dirty="0" smtClean="0"/>
              <a:t>Lonnaithe ar </a:t>
            </a:r>
            <a:r>
              <a:rPr lang="en-IE" dirty="0" err="1" smtClean="0"/>
              <a:t>Eachinis</a:t>
            </a:r>
            <a:r>
              <a:rPr lang="en-IE" dirty="0" smtClean="0"/>
              <a:t>, 28km síos ó </a:t>
            </a:r>
            <a:r>
              <a:rPr lang="en-IE" dirty="0" err="1" smtClean="0"/>
              <a:t>chathair</a:t>
            </a:r>
            <a:r>
              <a:rPr lang="en-IE" dirty="0" smtClean="0"/>
              <a:t> </a:t>
            </a:r>
            <a:r>
              <a:rPr lang="en-IE" dirty="0" err="1" smtClean="0"/>
              <a:t>Luimnigh</a:t>
            </a:r>
            <a:endParaRPr lang="en-IE" dirty="0" smtClean="0"/>
          </a:p>
          <a:p>
            <a:r>
              <a:rPr lang="en-IE" dirty="0" smtClean="0"/>
              <a:t>Is táirge leathchríochnaithe é </a:t>
            </a:r>
            <a:r>
              <a:rPr lang="en-IE" dirty="0" err="1" smtClean="0"/>
              <a:t>alúma</a:t>
            </a:r>
            <a:r>
              <a:rPr lang="en-IE" dirty="0"/>
              <a:t>. Is </a:t>
            </a:r>
            <a:r>
              <a:rPr lang="en-IE" dirty="0" err="1"/>
              <a:t>púdar</a:t>
            </a:r>
            <a:r>
              <a:rPr lang="en-IE" dirty="0"/>
              <a:t> bán </a:t>
            </a:r>
            <a:r>
              <a:rPr lang="en-IE" dirty="0" smtClean="0"/>
              <a:t>é a </a:t>
            </a:r>
            <a:r>
              <a:rPr lang="en-IE" dirty="0" err="1"/>
              <a:t>ú</a:t>
            </a:r>
            <a:r>
              <a:rPr lang="en-IE" dirty="0" err="1" smtClean="0"/>
              <a:t>sáidtear</a:t>
            </a:r>
            <a:r>
              <a:rPr lang="en-IE" dirty="0" smtClean="0"/>
              <a:t> chun </a:t>
            </a:r>
            <a:r>
              <a:rPr lang="en-IE" dirty="0" err="1"/>
              <a:t>alúmanam</a:t>
            </a:r>
            <a:r>
              <a:rPr lang="en-IE" dirty="0"/>
              <a:t> a dhéanamh</a:t>
            </a:r>
            <a:r>
              <a:rPr lang="en-IE" dirty="0" smtClean="0"/>
              <a:t>.</a:t>
            </a:r>
          </a:p>
          <a:p>
            <a:r>
              <a:rPr lang="en-IE" dirty="0" smtClean="0"/>
              <a:t>Ní </a:t>
            </a:r>
            <a:r>
              <a:rPr lang="en-IE" dirty="0" err="1" smtClean="0"/>
              <a:t>ndéanann</a:t>
            </a:r>
            <a:r>
              <a:rPr lang="en-IE" dirty="0" smtClean="0"/>
              <a:t> RUSAL Éire </a:t>
            </a:r>
            <a:r>
              <a:rPr lang="en-IE" dirty="0" err="1" smtClean="0"/>
              <a:t>alúmanam</a:t>
            </a:r>
            <a:r>
              <a:rPr lang="en-IE" dirty="0"/>
              <a:t>, mar sin tá an </a:t>
            </a:r>
            <a:r>
              <a:rPr lang="en-IE" dirty="0" smtClean="0"/>
              <a:t>alúmana a </a:t>
            </a:r>
            <a:r>
              <a:rPr lang="en-IE" dirty="0" err="1" smtClean="0"/>
              <a:t>easpórtáíl</a:t>
            </a:r>
            <a:r>
              <a:rPr lang="en-IE" dirty="0" smtClean="0"/>
              <a:t> ar </a:t>
            </a:r>
            <a:r>
              <a:rPr lang="en-IE" b="1" dirty="0" err="1"/>
              <a:t>b</a:t>
            </a:r>
            <a:r>
              <a:rPr lang="en-IE" b="1" dirty="0" err="1" smtClean="0"/>
              <a:t>uilciompróirí</a:t>
            </a:r>
            <a:r>
              <a:rPr lang="en-IE" dirty="0"/>
              <a:t> chuig na </a:t>
            </a:r>
            <a:r>
              <a:rPr lang="en-IE" dirty="0" err="1" smtClean="0"/>
              <a:t>bruithneoirí</a:t>
            </a:r>
            <a:r>
              <a:rPr lang="en-IE" dirty="0" smtClean="0"/>
              <a:t> </a:t>
            </a:r>
            <a:r>
              <a:rPr lang="en-IE" dirty="0" err="1" smtClean="0"/>
              <a:t>alúmanama</a:t>
            </a:r>
            <a:r>
              <a:rPr lang="en-IE" dirty="0" smtClean="0"/>
              <a:t> </a:t>
            </a:r>
            <a:r>
              <a:rPr lang="en-IE" dirty="0"/>
              <a:t>sa Ríocht Aontaithe agus gCríoch Lochlann</a:t>
            </a:r>
            <a:r>
              <a:rPr lang="en-IE" dirty="0" smtClean="0"/>
              <a:t>.(</a:t>
            </a:r>
            <a:r>
              <a:rPr lang="en-IE" dirty="0" err="1" smtClean="0"/>
              <a:t>Scandanavia</a:t>
            </a:r>
            <a:r>
              <a:rPr lang="en-IE" dirty="0" smtClean="0"/>
              <a:t>)</a:t>
            </a:r>
            <a:endParaRPr lang="en-IE" dirty="0" smtClean="0"/>
          </a:p>
          <a:p>
            <a:r>
              <a:rPr lang="en-IE" dirty="0" smtClean="0"/>
              <a:t>Is le </a:t>
            </a:r>
            <a:r>
              <a:rPr lang="en-IE" dirty="0" err="1" smtClean="0"/>
              <a:t>comhlacht</a:t>
            </a:r>
            <a:r>
              <a:rPr lang="en-IE" dirty="0" smtClean="0"/>
              <a:t> </a:t>
            </a:r>
            <a:r>
              <a:rPr lang="en-IE" dirty="0" err="1" smtClean="0"/>
              <a:t>Rúiseach</a:t>
            </a:r>
            <a:r>
              <a:rPr lang="en-IE" dirty="0" smtClean="0"/>
              <a:t>, RUSAL, an </a:t>
            </a:r>
            <a:r>
              <a:rPr lang="en-IE" dirty="0" err="1" smtClean="0"/>
              <a:t>mhornacha</a:t>
            </a:r>
            <a:r>
              <a:rPr lang="en-IE" dirty="0" smtClean="0"/>
              <a:t> anois.</a:t>
            </a:r>
          </a:p>
          <a:p>
            <a:r>
              <a:rPr lang="en-IE" dirty="0" smtClean="0"/>
              <a:t>Is </a:t>
            </a:r>
            <a:r>
              <a:rPr lang="en-IE" dirty="0"/>
              <a:t>é an </a:t>
            </a:r>
            <a:r>
              <a:rPr lang="en-IE" dirty="0" err="1"/>
              <a:t>gléasra</a:t>
            </a:r>
            <a:r>
              <a:rPr lang="en-IE" dirty="0"/>
              <a:t> Aughinish Alumina an </a:t>
            </a:r>
            <a:r>
              <a:rPr lang="en-IE" dirty="0" err="1"/>
              <a:t>ceann</a:t>
            </a:r>
            <a:r>
              <a:rPr lang="en-IE" dirty="0"/>
              <a:t> is mó dá </a:t>
            </a:r>
            <a:r>
              <a:rPr lang="en-IE" dirty="0" err="1"/>
              <a:t>leithéid</a:t>
            </a:r>
            <a:r>
              <a:rPr lang="en-IE" dirty="0"/>
              <a:t> san </a:t>
            </a:r>
            <a:r>
              <a:rPr lang="en-IE" dirty="0" smtClean="0"/>
              <a:t>Eoraip.</a:t>
            </a:r>
          </a:p>
          <a:p>
            <a:r>
              <a:rPr lang="en-IE" dirty="0"/>
              <a:t>Thosaigh </a:t>
            </a:r>
            <a:r>
              <a:rPr lang="en-IE" dirty="0" err="1" smtClean="0"/>
              <a:t>táirgeadh</a:t>
            </a:r>
            <a:r>
              <a:rPr lang="en-IE" dirty="0" smtClean="0"/>
              <a:t> </a:t>
            </a:r>
            <a:r>
              <a:rPr lang="en-IE" dirty="0"/>
              <a:t>i 1983 agus </a:t>
            </a:r>
            <a:r>
              <a:rPr lang="en-IE" dirty="0" err="1"/>
              <a:t>cuireann</a:t>
            </a:r>
            <a:r>
              <a:rPr lang="en-IE" dirty="0"/>
              <a:t> anois níos mó ná 1.8 milliún </a:t>
            </a:r>
            <a:r>
              <a:rPr lang="en-IE" dirty="0" err="1"/>
              <a:t>tonna</a:t>
            </a:r>
            <a:r>
              <a:rPr lang="en-IE" dirty="0"/>
              <a:t> de alúmana in aghaidh na bliana.</a:t>
            </a:r>
          </a:p>
          <a:p>
            <a:r>
              <a:rPr lang="en-IE" dirty="0" smtClean="0"/>
              <a:t>Tá </a:t>
            </a:r>
            <a:r>
              <a:rPr lang="en-IE" dirty="0" err="1"/>
              <a:t>beagnach</a:t>
            </a:r>
            <a:r>
              <a:rPr lang="en-IE" dirty="0"/>
              <a:t> 500 </a:t>
            </a:r>
            <a:r>
              <a:rPr lang="en-IE" dirty="0" err="1" smtClean="0"/>
              <a:t>fostaí</a:t>
            </a:r>
            <a:r>
              <a:rPr lang="en-IE" dirty="0" smtClean="0"/>
              <a:t> ann.</a:t>
            </a:r>
          </a:p>
          <a:p>
            <a:r>
              <a:rPr lang="en-IE" dirty="0" smtClean="0">
                <a:hlinkClick r:id="rId2"/>
              </a:rPr>
              <a:t>http</a:t>
            </a:r>
            <a:r>
              <a:rPr lang="en-IE" dirty="0">
                <a:hlinkClick r:id="rId2"/>
              </a:rPr>
              <a:t>://</a:t>
            </a:r>
            <a:r>
              <a:rPr lang="en-IE" dirty="0" smtClean="0">
                <a:hlinkClick r:id="rId2"/>
              </a:rPr>
              <a:t>rusal.ru/en/aluminium/manufacturers.aspx</a:t>
            </a:r>
            <a:endParaRPr lang="en-IE" dirty="0" smtClean="0"/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5002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237858" y="1282162"/>
            <a:ext cx="8995739" cy="365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8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Ionchur</a:t>
            </a:r>
            <a:r>
              <a:rPr lang="en-IE" dirty="0" smtClean="0"/>
              <a:t>, Próiseas agus Aschur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6635" y="2925737"/>
            <a:ext cx="6938062" cy="31960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5402" y="2556405"/>
            <a:ext cx="5023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 smtClean="0"/>
              <a:t>http://www.youtube.com/watch?v=fa6KEwWY9HU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179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Cén fáth a bhfuil an scaglann lonnaithe ar </a:t>
            </a:r>
            <a:r>
              <a:rPr lang="en-IE" dirty="0" err="1" smtClean="0"/>
              <a:t>Eachinis</a:t>
            </a:r>
            <a:r>
              <a:rPr lang="en-IE" dirty="0" smtClean="0"/>
              <a:t>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b="1" u="sng" dirty="0" smtClean="0"/>
              <a:t>An </a:t>
            </a:r>
            <a:r>
              <a:rPr lang="en-IE" b="1" u="sng" dirty="0" err="1" smtClean="0"/>
              <a:t>fhoinse</a:t>
            </a:r>
            <a:r>
              <a:rPr lang="en-IE" b="1" u="sng" dirty="0" smtClean="0"/>
              <a:t> </a:t>
            </a:r>
            <a:r>
              <a:rPr lang="en-IE" b="1" u="sng" dirty="0" err="1" smtClean="0"/>
              <a:t>d’abhar</a:t>
            </a:r>
            <a:r>
              <a:rPr lang="en-IE" b="1" u="sng" dirty="0" smtClean="0"/>
              <a:t> acmhainní</a:t>
            </a:r>
            <a:r>
              <a:rPr lang="en-IE" b="1" dirty="0" smtClean="0"/>
              <a:t>: </a:t>
            </a:r>
            <a:r>
              <a:rPr lang="en-IE" dirty="0" smtClean="0"/>
              <a:t>- ó Afraic thiar a </a:t>
            </a:r>
            <a:r>
              <a:rPr lang="en-IE" dirty="0" err="1" smtClean="0"/>
              <a:t>bhfaigheann</a:t>
            </a:r>
            <a:r>
              <a:rPr lang="en-IE" dirty="0" smtClean="0"/>
              <a:t> siad </a:t>
            </a:r>
            <a:r>
              <a:rPr lang="en-IE" dirty="0" err="1" smtClean="0"/>
              <a:t>Báicsit</a:t>
            </a:r>
            <a:r>
              <a:rPr lang="en-IE" dirty="0" smtClean="0"/>
              <a:t>. </a:t>
            </a:r>
            <a:r>
              <a:rPr lang="en-IE" dirty="0" err="1" smtClean="0"/>
              <a:t>Déantar</a:t>
            </a:r>
            <a:r>
              <a:rPr lang="en-IE" dirty="0" smtClean="0"/>
              <a:t> an táirge – alúmana as agus </a:t>
            </a:r>
            <a:r>
              <a:rPr lang="en-IE" dirty="0" err="1" smtClean="0"/>
              <a:t>easpórtáil</a:t>
            </a:r>
            <a:r>
              <a:rPr lang="en-IE" dirty="0" smtClean="0"/>
              <a:t> arís. Sin an fáth go bhfuil sé lonnaithe </a:t>
            </a:r>
            <a:r>
              <a:rPr lang="en-IE" b="1" dirty="0" smtClean="0"/>
              <a:t>ar an </a:t>
            </a:r>
            <a:r>
              <a:rPr lang="en-IE" b="1" dirty="0" err="1" smtClean="0"/>
              <a:t>gcósta</a:t>
            </a:r>
            <a:r>
              <a:rPr lang="en-IE" dirty="0" smtClean="0"/>
              <a:t>.</a:t>
            </a:r>
          </a:p>
          <a:p>
            <a:r>
              <a:rPr lang="en-IE" b="1" u="sng" dirty="0" smtClean="0"/>
              <a:t>Iompar: </a:t>
            </a:r>
            <a:r>
              <a:rPr lang="en-IE" dirty="0" smtClean="0"/>
              <a:t>Is Inbhear domhain é. – 22méadar I </a:t>
            </a:r>
            <a:r>
              <a:rPr lang="en-IE" dirty="0" err="1" smtClean="0"/>
              <a:t>ndoimhneacht</a:t>
            </a:r>
            <a:r>
              <a:rPr lang="en-IE" dirty="0" smtClean="0"/>
              <a:t>. – Longa </a:t>
            </a:r>
            <a:r>
              <a:rPr lang="en-IE" dirty="0" err="1" smtClean="0"/>
              <a:t>ollmhóra</a:t>
            </a:r>
            <a:r>
              <a:rPr lang="en-IE" dirty="0" smtClean="0"/>
              <a:t> ann ar a dtugtar </a:t>
            </a:r>
            <a:r>
              <a:rPr lang="en-IE" b="1" u="sng" dirty="0" err="1" smtClean="0"/>
              <a:t>builciompróirí</a:t>
            </a:r>
            <a:r>
              <a:rPr lang="en-IE" b="1" dirty="0"/>
              <a:t>. </a:t>
            </a:r>
            <a:r>
              <a:rPr lang="en-IE" sz="1600" b="1" dirty="0"/>
              <a:t>(bulk </a:t>
            </a:r>
            <a:r>
              <a:rPr lang="en-IE" sz="1600" b="1" dirty="0" smtClean="0"/>
              <a:t>carrier)</a:t>
            </a:r>
          </a:p>
          <a:p>
            <a:r>
              <a:rPr lang="en-IE" b="1" u="sng" dirty="0" smtClean="0"/>
              <a:t>An Suíomh: </a:t>
            </a:r>
            <a:r>
              <a:rPr lang="en-IE" dirty="0" smtClean="0"/>
              <a:t>Is suíomh an </a:t>
            </a:r>
            <a:r>
              <a:rPr lang="en-IE" dirty="0" err="1" smtClean="0"/>
              <a:t>mhór</a:t>
            </a:r>
            <a:r>
              <a:rPr lang="en-IE" dirty="0" smtClean="0"/>
              <a:t> í </a:t>
            </a:r>
            <a:r>
              <a:rPr lang="en-IE" dirty="0" err="1" smtClean="0"/>
              <a:t>Eachinis</a:t>
            </a:r>
            <a:r>
              <a:rPr lang="en-IE" dirty="0" smtClean="0"/>
              <a:t>. Spás chun </a:t>
            </a:r>
            <a:r>
              <a:rPr lang="en-IE" dirty="0" err="1" smtClean="0"/>
              <a:t>storáil</a:t>
            </a:r>
            <a:r>
              <a:rPr lang="en-IE" dirty="0" smtClean="0"/>
              <a:t> </a:t>
            </a:r>
            <a:r>
              <a:rPr lang="en-IE" b="1" dirty="0" err="1" smtClean="0"/>
              <a:t>fuíollábhar</a:t>
            </a:r>
            <a:r>
              <a:rPr lang="en-IE" b="1" dirty="0" smtClean="0"/>
              <a:t> </a:t>
            </a:r>
            <a:r>
              <a:rPr lang="en-IE" b="1" dirty="0" err="1" smtClean="0"/>
              <a:t>láib</a:t>
            </a:r>
            <a:r>
              <a:rPr lang="en-IE" b="1" dirty="0" smtClean="0"/>
              <a:t> </a:t>
            </a:r>
            <a:r>
              <a:rPr lang="en-IE" b="1" dirty="0" err="1" smtClean="0"/>
              <a:t>thámh</a:t>
            </a:r>
            <a:r>
              <a:rPr lang="en-IE" dirty="0" smtClean="0"/>
              <a:t> </a:t>
            </a:r>
            <a:r>
              <a:rPr lang="en-IE" sz="2000" dirty="0" smtClean="0"/>
              <a:t>(inert mud waste) </a:t>
            </a:r>
            <a:r>
              <a:rPr lang="en-IE" dirty="0" smtClean="0"/>
              <a:t>a thagann ó scaglann.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7312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822" y="2483608"/>
            <a:ext cx="3675063" cy="27559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733" y="2371114"/>
            <a:ext cx="3601548" cy="26976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26942" y="1289241"/>
            <a:ext cx="36455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800" b="1" dirty="0" err="1"/>
              <a:t>F</a:t>
            </a:r>
            <a:r>
              <a:rPr lang="en-IE" sz="2800" b="1" dirty="0" err="1" smtClean="0"/>
              <a:t>uíollábhar</a:t>
            </a:r>
            <a:r>
              <a:rPr lang="en-IE" sz="2000" b="1" dirty="0" smtClean="0"/>
              <a:t> </a:t>
            </a:r>
            <a:r>
              <a:rPr lang="en-IE" sz="2800" b="1" dirty="0" err="1" smtClean="0"/>
              <a:t>láib</a:t>
            </a:r>
            <a:r>
              <a:rPr lang="en-IE" sz="2800" b="1" dirty="0" smtClean="0"/>
              <a:t> </a:t>
            </a:r>
            <a:r>
              <a:rPr lang="en-IE" sz="2800" b="1" dirty="0" err="1" smtClean="0"/>
              <a:t>thámh</a:t>
            </a:r>
            <a:endParaRPr lang="en-IE" sz="2400" dirty="0"/>
          </a:p>
        </p:txBody>
      </p:sp>
      <p:sp>
        <p:nvSpPr>
          <p:cNvPr id="7" name="Rectangle 6"/>
          <p:cNvSpPr/>
          <p:nvPr/>
        </p:nvSpPr>
        <p:spPr>
          <a:xfrm>
            <a:off x="7039698" y="1289241"/>
            <a:ext cx="27318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3200" b="1" dirty="0" err="1" smtClean="0"/>
              <a:t>Builciompróir</a:t>
            </a:r>
            <a:r>
              <a:rPr lang="en-IE" b="1" dirty="0" smtClean="0"/>
              <a:t>.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4000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Tionchar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E" b="1" u="sng" dirty="0" err="1" smtClean="0"/>
              <a:t>Polasaí</a:t>
            </a:r>
            <a:r>
              <a:rPr lang="en-IE" b="1" u="sng" dirty="0" smtClean="0"/>
              <a:t> na </a:t>
            </a:r>
            <a:r>
              <a:rPr lang="en-IE" b="1" u="sng" dirty="0" err="1" smtClean="0"/>
              <a:t>Rialtais</a:t>
            </a:r>
            <a:r>
              <a:rPr lang="en-IE" dirty="0" smtClean="0"/>
              <a:t>:</a:t>
            </a:r>
          </a:p>
          <a:p>
            <a:endParaRPr lang="en-IE" dirty="0" smtClean="0"/>
          </a:p>
          <a:p>
            <a:endParaRPr lang="en-IE" b="1" u="sng" dirty="0" smtClean="0"/>
          </a:p>
          <a:p>
            <a:r>
              <a:rPr lang="en-IE" b="1" u="sng" dirty="0" err="1" smtClean="0"/>
              <a:t>Lucht</a:t>
            </a:r>
            <a:r>
              <a:rPr lang="en-IE" b="1" u="sng" dirty="0" smtClean="0"/>
              <a:t> </a:t>
            </a:r>
            <a:r>
              <a:rPr lang="en-IE" b="1" u="sng" dirty="0" err="1" smtClean="0"/>
              <a:t>Oibre</a:t>
            </a:r>
            <a:r>
              <a:rPr lang="en-IE" b="1" u="sng" dirty="0" smtClean="0"/>
              <a:t> </a:t>
            </a:r>
            <a:r>
              <a:rPr lang="en-IE" dirty="0" smtClean="0"/>
              <a:t>– </a:t>
            </a:r>
            <a:r>
              <a:rPr lang="en-IE" dirty="0" err="1" smtClean="0"/>
              <a:t>postanna</a:t>
            </a:r>
            <a:r>
              <a:rPr lang="en-IE" dirty="0" smtClean="0"/>
              <a:t> le haghaidh 70,000 </a:t>
            </a:r>
            <a:r>
              <a:rPr lang="en-IE" dirty="0" smtClean="0"/>
              <a:t>duine </a:t>
            </a:r>
            <a:r>
              <a:rPr lang="en-IE" sz="2200" dirty="0" smtClean="0"/>
              <a:t>(díreach agus </a:t>
            </a:r>
            <a:r>
              <a:rPr lang="en-IE" sz="2200" dirty="0" err="1" smtClean="0"/>
              <a:t>indíreach</a:t>
            </a:r>
            <a:r>
              <a:rPr lang="en-IE" dirty="0" smtClean="0"/>
              <a:t>). </a:t>
            </a:r>
            <a:r>
              <a:rPr lang="en-IE" dirty="0" err="1" smtClean="0"/>
              <a:t>Conaíonn</a:t>
            </a:r>
            <a:r>
              <a:rPr lang="en-IE" dirty="0" smtClean="0"/>
              <a:t> siad in aice leis mar shampla –</a:t>
            </a:r>
            <a:r>
              <a:rPr lang="en-IE" dirty="0" err="1" smtClean="0"/>
              <a:t>Faing</a:t>
            </a:r>
            <a:r>
              <a:rPr lang="en-IE" dirty="0" smtClean="0"/>
              <a:t> agus an </a:t>
            </a:r>
            <a:r>
              <a:rPr lang="en-IE" dirty="0" err="1" smtClean="0"/>
              <a:t>Caisléan</a:t>
            </a:r>
            <a:r>
              <a:rPr lang="en-IE" dirty="0" smtClean="0"/>
              <a:t> Nua. (ag fhorbairt)</a:t>
            </a:r>
          </a:p>
          <a:p>
            <a:r>
              <a:rPr lang="en-IE" b="1" u="sng" dirty="0" err="1" smtClean="0"/>
              <a:t>Seirbhísí</a:t>
            </a:r>
            <a:r>
              <a:rPr lang="en-IE" dirty="0" smtClean="0"/>
              <a:t> – le </a:t>
            </a:r>
            <a:r>
              <a:rPr lang="en-IE" dirty="0" err="1" smtClean="0"/>
              <a:t>huisce</a:t>
            </a:r>
            <a:r>
              <a:rPr lang="en-IE" dirty="0" smtClean="0"/>
              <a:t>, </a:t>
            </a:r>
            <a:r>
              <a:rPr lang="en-IE" dirty="0" err="1" smtClean="0"/>
              <a:t>teileachumarsáid</a:t>
            </a:r>
            <a:r>
              <a:rPr lang="en-IE" dirty="0" smtClean="0"/>
              <a:t> agus Leictreachas. Ceann de na </a:t>
            </a:r>
            <a:r>
              <a:rPr lang="en-IE" dirty="0" err="1" smtClean="0"/>
              <a:t>custaiméirí</a:t>
            </a:r>
            <a:r>
              <a:rPr lang="en-IE" dirty="0" smtClean="0"/>
              <a:t> is mó atá ag Leictreachas </a:t>
            </a:r>
            <a:r>
              <a:rPr lang="en-IE" dirty="0" err="1" smtClean="0"/>
              <a:t>Éireann</a:t>
            </a:r>
            <a:r>
              <a:rPr lang="en-IE" dirty="0" smtClean="0"/>
              <a:t>.  (geilleagar) </a:t>
            </a:r>
          </a:p>
          <a:p>
            <a:endParaRPr lang="en-IE" dirty="0" smtClean="0"/>
          </a:p>
          <a:p>
            <a:endParaRPr lang="en-IE" dirty="0" smtClean="0"/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131" y="2556932"/>
            <a:ext cx="7137683" cy="1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9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Ceisteanna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IE" dirty="0" smtClean="0"/>
              <a:t>Cad is brí le </a:t>
            </a:r>
            <a:r>
              <a:rPr lang="en-IE" dirty="0" err="1" smtClean="0"/>
              <a:t>tionscal</a:t>
            </a:r>
            <a:r>
              <a:rPr lang="en-IE" dirty="0" smtClean="0"/>
              <a:t> </a:t>
            </a:r>
            <a:r>
              <a:rPr lang="en-IE" dirty="0" err="1" smtClean="0"/>
              <a:t>trom</a:t>
            </a:r>
            <a:r>
              <a:rPr lang="en-IE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/>
              <a:t>Tabhair 3 </a:t>
            </a:r>
            <a:r>
              <a:rPr lang="en-IE" dirty="0" err="1" smtClean="0"/>
              <a:t>chúinse</a:t>
            </a:r>
            <a:r>
              <a:rPr lang="en-IE" dirty="0" smtClean="0"/>
              <a:t> ar </a:t>
            </a:r>
            <a:r>
              <a:rPr lang="en-IE" dirty="0" err="1" smtClean="0"/>
              <a:t>shocraigh</a:t>
            </a:r>
            <a:r>
              <a:rPr lang="en-IE" dirty="0" smtClean="0"/>
              <a:t> RUSAL ar </a:t>
            </a:r>
            <a:r>
              <a:rPr lang="en-IE" dirty="0" err="1" smtClean="0"/>
              <a:t>Eachinis</a:t>
            </a:r>
            <a:r>
              <a:rPr lang="en-IE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/>
              <a:t>Mínigh an chaoi ag na 3 </a:t>
            </a:r>
            <a:r>
              <a:rPr lang="en-IE" dirty="0" err="1" smtClean="0"/>
              <a:t>chuinse</a:t>
            </a:r>
            <a:r>
              <a:rPr lang="en-IE" dirty="0" smtClean="0"/>
              <a:t> seo a leanas ar </a:t>
            </a:r>
            <a:r>
              <a:rPr lang="en-IE" dirty="0" err="1" smtClean="0"/>
              <a:t>shuíomh</a:t>
            </a:r>
            <a:r>
              <a:rPr lang="en-IE" dirty="0" smtClean="0"/>
              <a:t> an </a:t>
            </a:r>
            <a:r>
              <a:rPr lang="en-IE" dirty="0" err="1" smtClean="0"/>
              <a:t>tionscal</a:t>
            </a:r>
            <a:r>
              <a:rPr lang="en-IE" dirty="0" smtClean="0"/>
              <a:t>: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IE" dirty="0" smtClean="0"/>
              <a:t>Iompar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IE" dirty="0" err="1" smtClean="0"/>
              <a:t>Lucht</a:t>
            </a:r>
            <a:r>
              <a:rPr lang="en-IE" dirty="0" smtClean="0"/>
              <a:t> </a:t>
            </a:r>
            <a:r>
              <a:rPr lang="en-IE" dirty="0" err="1" smtClean="0"/>
              <a:t>Oibre</a:t>
            </a:r>
            <a:endParaRPr lang="en-IE" dirty="0" smtClean="0"/>
          </a:p>
          <a:p>
            <a:pPr marL="971550" lvl="1" indent="-514350">
              <a:buFont typeface="+mj-lt"/>
              <a:buAutoNum type="romanUcPeriod"/>
            </a:pPr>
            <a:r>
              <a:rPr lang="en-IE" dirty="0" err="1" smtClean="0"/>
              <a:t>Cuideachtaí</a:t>
            </a:r>
            <a:r>
              <a:rPr lang="en-IE" dirty="0" smtClean="0"/>
              <a:t> </a:t>
            </a:r>
            <a:r>
              <a:rPr lang="en-IE" dirty="0" err="1" smtClean="0"/>
              <a:t>ilnáisúnta</a:t>
            </a:r>
            <a:r>
              <a:rPr lang="en-IE" dirty="0" smtClean="0"/>
              <a:t>. </a:t>
            </a:r>
          </a:p>
          <a:p>
            <a:pPr marL="457200" indent="-457200">
              <a:buFont typeface="+mj-lt"/>
              <a:buAutoNum type="arabicPeriod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6642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</TotalTime>
  <Words>351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RUSAL AUGHINISH</vt:lpstr>
      <vt:lpstr>Tionscal Trom</vt:lpstr>
      <vt:lpstr>RUSAL AUGHINISH</vt:lpstr>
      <vt:lpstr>PowerPoint Presentation</vt:lpstr>
      <vt:lpstr>Ionchur, Próiseas agus Aschur</vt:lpstr>
      <vt:lpstr>Cén fáth a bhfuil an scaglann lonnaithe ar Eachinis?</vt:lpstr>
      <vt:lpstr>PowerPoint Presentation</vt:lpstr>
      <vt:lpstr>Tionchar</vt:lpstr>
      <vt:lpstr>Ceisteanna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RUSAL AUGHINISH</dc:title>
  <dc:creator>Denise Whelan</dc:creator>
  <cp:lastModifiedBy>Denise Whelan</cp:lastModifiedBy>
  <cp:revision>37</cp:revision>
  <dcterms:created xsi:type="dcterms:W3CDTF">2014-11-10T11:22:12Z</dcterms:created>
  <dcterms:modified xsi:type="dcterms:W3CDTF">2014-11-10T12:29:19Z</dcterms:modified>
</cp:coreProperties>
</file>